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7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0" d="100"/>
          <a:sy n="70" d="100"/>
        </p:scale>
        <p:origin x="73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78ED9B-9DFC-7C99-FBC6-0FB6233E65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D596E66-1130-8B23-6377-2920EBAFA0D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2B8393-755F-FB17-AD63-171E45589A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86ACC-79F0-42FC-8D95-C401596DC247}" type="datetimeFigureOut">
              <a:rPr lang="en-GB" smtClean="0"/>
              <a:t>12/01/2024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EFB436-F7FC-9A7D-54A9-A02D74409D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6B1934-C485-2562-F522-91F293757D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B6076-0D50-410C-8B38-1F46BFDE27B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04187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9B316B-893E-1208-A015-362841A6A2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9655829-4B04-A2FA-F27A-1C3F47A792F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BEBF3E-CD31-61F4-7EBE-66F8DF2ABD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86ACC-79F0-42FC-8D95-C401596DC247}" type="datetimeFigureOut">
              <a:rPr lang="en-GB" smtClean="0"/>
              <a:t>12/01/2024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C0D0CC-B0D2-D881-AFE4-3DFE950F49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A84996-1685-37A5-BB04-0BA1548505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B6076-0D50-410C-8B38-1F46BFDE27B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54461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7BE44D2-EB1E-9D2C-E20B-C82B94D7D3C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EEE5E83-CC81-3C94-909B-F4A66B53319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467729-D467-78AF-1BAF-8AACEE8767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86ACC-79F0-42FC-8D95-C401596DC247}" type="datetimeFigureOut">
              <a:rPr lang="en-GB" smtClean="0"/>
              <a:t>12/01/2024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FE8B1A-FAB1-11A4-A03A-DC2F93963F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8CC215-6F45-9222-BE5E-F86A0E1654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B6076-0D50-410C-8B38-1F46BFDE27B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62135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CD43C6-479E-7008-DB9A-7943DFE19C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A2EC88-F069-F022-9240-04520AE8A6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5CEDB4-C013-F722-EB38-7FBE30DAE4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86ACC-79F0-42FC-8D95-C401596DC247}" type="datetimeFigureOut">
              <a:rPr lang="en-GB" smtClean="0"/>
              <a:t>12/01/2024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3B5052-D165-AB84-ACF1-D231A895A0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D36C46-A884-4A8C-B367-CB63AAE448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B6076-0D50-410C-8B38-1F46BFDE27B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0678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1A81E3-5746-E4BE-6882-1FEC69EA20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B354AC-3BEF-B421-D241-DF3B98474D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FC94A79-8C9F-6D08-AD60-5A49997E9F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86ACC-79F0-42FC-8D95-C401596DC247}" type="datetimeFigureOut">
              <a:rPr lang="en-GB" smtClean="0"/>
              <a:t>12/01/2024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C22615-035D-55FD-B050-A364F88130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548B9B-85A4-4E33-9DF9-20CC560CFA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B6076-0D50-410C-8B38-1F46BFDE27B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45103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65AE69-7255-46C2-358B-413D8BE373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ABEE88-21AD-4E6C-E9D2-48E8C49459E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014A842-E20D-3713-1F29-562CA32ECC9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BEEF545-11C3-5821-9A28-2285108E57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86ACC-79F0-42FC-8D95-C401596DC247}" type="datetimeFigureOut">
              <a:rPr lang="en-GB" smtClean="0"/>
              <a:t>12/01/2024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F13E1BC-5124-687E-99D1-70E5D04DB2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CEF9EE8-7988-4807-0004-624A3A2802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B6076-0D50-410C-8B38-1F46BFDE27B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623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50989D-08CE-5DEC-D48B-66DD830144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C9DD24F-FF90-F2FC-8827-C89D279CB2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AAB927A-616D-2B6D-6871-5FB991EB4C7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167BC43-FE0D-CAE2-9EBD-FA6AEE3D4DB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80FE153-BF42-4060-CF4D-91D84B0B1C1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8676480-8872-C726-4F7F-4B21F5F992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86ACC-79F0-42FC-8D95-C401596DC247}" type="datetimeFigureOut">
              <a:rPr lang="en-GB" smtClean="0"/>
              <a:t>12/01/2024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16D86F1-B0EC-CFB2-0480-C18D77F37D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ABBC9C9-31B3-B469-78D5-C39DB95948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B6076-0D50-410C-8B38-1F46BFDE27B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691749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FAE049-FF26-7145-1D5D-1E3B669DD2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02275BF-1CF7-E5F5-AA1F-D7495E816F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86ACC-79F0-42FC-8D95-C401596DC247}" type="datetimeFigureOut">
              <a:rPr lang="en-GB" smtClean="0"/>
              <a:t>12/01/2024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E95732B-D25A-1FF5-8A7F-CEB46F1C99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4C70991-F444-B7E3-6306-725D20F396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B6076-0D50-410C-8B38-1F46BFDE27B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92391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66D7C73-DD22-D4C5-ECE8-F5B4529DD3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86ACC-79F0-42FC-8D95-C401596DC247}" type="datetimeFigureOut">
              <a:rPr lang="en-GB" smtClean="0"/>
              <a:t>12/01/2024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08A04C1-8DFD-DDB2-247E-AFEAAEF2D6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58573B7-8568-3304-0B99-F78BAF20B9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B6076-0D50-410C-8B38-1F46BFDE27B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808468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531CEC-4EEB-487D-9318-F3BFE2CEA1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CEE1D0-BD73-CB49-C2CA-5F384CCCE4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2276A7F-D3F4-3899-73F9-62F5A5F3E68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B82875E-AF7B-9E3C-A522-A6DA176B75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86ACC-79F0-42FC-8D95-C401596DC247}" type="datetimeFigureOut">
              <a:rPr lang="en-GB" smtClean="0"/>
              <a:t>12/01/2024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B8547B1-4E5E-E445-73A3-7771EBEE9C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A8842C0-1E75-62C9-BF1C-EC34A2956B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B6076-0D50-410C-8B38-1F46BFDE27B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69940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96B3A2-0DF5-39EB-2CE1-137EF39EB8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B77211E-24FF-F627-F9B7-1B9E7D36D39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9775B61-7C65-2B2A-567F-99CC85FA7D0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458F185-3CCA-9D6C-FBD6-20F5ADA71D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86ACC-79F0-42FC-8D95-C401596DC247}" type="datetimeFigureOut">
              <a:rPr lang="en-GB" smtClean="0"/>
              <a:t>12/01/2024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01F454A-7B23-E762-91DF-BF8FE7791D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E2F4767-5B24-3D7C-B96A-3D06E284B8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B6076-0D50-410C-8B38-1F46BFDE27B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732272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9EC0806-8D38-24CE-2D26-87C73E7B76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0FEA9F1-94E5-41F8-ACCA-2A11C01763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0C7BBF-5FC0-D16B-7723-A281D942099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E86ACC-79F0-42FC-8D95-C401596DC247}" type="datetimeFigureOut">
              <a:rPr lang="en-GB" smtClean="0"/>
              <a:t>12/01/2024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703378-7B73-C3B6-C4CC-E8F3C32116B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AC8EC6-887F-F3E1-1A46-CB94A13D604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9B6076-0D50-410C-8B38-1F46BFDE27B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69352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7DFAE29F-84B4-2FB7-601B-6A495D32B71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F19E006-EF3E-1CE8-BA9E-BF8ED562B6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428" y="481446"/>
            <a:ext cx="5665246" cy="1114598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 rtl="1"/>
            <a:r>
              <a:rPr lang="ar-AE" sz="2200" b="1" dirty="0"/>
              <a:t>الدرس السادس عشر </a:t>
            </a:r>
            <a:br>
              <a:rPr lang="ar-AE" sz="2400" b="1" dirty="0"/>
            </a:br>
            <a:br>
              <a:rPr lang="ar-AE" sz="2400" b="1" dirty="0"/>
            </a:br>
            <a:r>
              <a:rPr lang="ar-AE" sz="1800" b="1" dirty="0">
                <a:solidFill>
                  <a:srgbClr val="000000"/>
                </a:solidFill>
                <a:ea typeface="Calibri" panose="020F0502020204030204" pitchFamily="34" charset="0"/>
              </a:rPr>
              <a:t>يستخدم الأدوات والأجهزة الحادّة بطريقة صحيحة وآمنة</a:t>
            </a:r>
            <a:endParaRPr lang="en-GB" sz="2400" b="1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DAF2F94-0FA4-706E-2B54-073F46E89725}"/>
              </a:ext>
            </a:extLst>
          </p:cNvPr>
          <p:cNvSpPr/>
          <p:nvPr/>
        </p:nvSpPr>
        <p:spPr>
          <a:xfrm>
            <a:off x="2219498" y="2080962"/>
            <a:ext cx="6838012" cy="111112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1">
              <a:lnSpc>
                <a:spcPct val="115000"/>
              </a:lnSpc>
              <a:spcAft>
                <a:spcPts val="1000"/>
              </a:spcAft>
            </a:pPr>
            <a:r>
              <a:rPr lang="ar-AE" sz="2400" b="1" dirty="0">
                <a:solidFill>
                  <a:srgbClr val="C00000"/>
                </a:solidFill>
                <a:ea typeface="Calibri" panose="020F0502020204030204" pitchFamily="34" charset="0"/>
              </a:rPr>
              <a:t>واجب منزلي </a:t>
            </a:r>
          </a:p>
          <a:p>
            <a:pPr algn="ctr" rtl="1">
              <a:lnSpc>
                <a:spcPct val="115000"/>
              </a:lnSpc>
              <a:spcAft>
                <a:spcPts val="1000"/>
              </a:spcAft>
            </a:pPr>
            <a:r>
              <a:rPr lang="ar-AE" sz="2400" b="1" dirty="0">
                <a:solidFill>
                  <a:srgbClr val="C00000"/>
                </a:solidFill>
                <a:ea typeface="Calibri" panose="020F0502020204030204" pitchFamily="34" charset="0"/>
              </a:rPr>
              <a:t>تصوير الادوات الحادة في المطبخ .</a:t>
            </a:r>
            <a:endParaRPr lang="en-GB" dirty="0">
              <a:solidFill>
                <a:srgbClr val="000000"/>
              </a:solidFill>
              <a:effectLst/>
              <a:ea typeface="Calibri" panose="020F0502020204030204" pitchFamily="34" charset="0"/>
            </a:endParaRPr>
          </a:p>
        </p:txBody>
      </p:sp>
      <p:sp>
        <p:nvSpPr>
          <p:cNvPr id="6" name="AutoShape 6" descr="خلفيات بوربوينت لصنع عروض تقديمية رائعة - ادركها بوربوينت">
            <a:extLst>
              <a:ext uri="{FF2B5EF4-FFF2-40B4-BE49-F238E27FC236}">
                <a16:creationId xmlns:a16="http://schemas.microsoft.com/office/drawing/2014/main" id="{4586E148-FE74-B20E-C8C4-6FC5D3DA9BA1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10" name="Picture 8" descr="Δυσπιστία τριπλούς Πείτε άκρη camera gif transparent Παιδιά Στασίδι  Πειράζοντας">
            <a:extLst>
              <a:ext uri="{FF2B5EF4-FFF2-40B4-BE49-F238E27FC236}">
                <a16:creationId xmlns:a16="http://schemas.microsoft.com/office/drawing/2014/main" id="{1786CA14-6D62-B2B8-BED0-DAB0394CE03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50976" y="3885033"/>
            <a:ext cx="2693895" cy="26938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283087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779C3EC549C034E9ED420EACB854202" ma:contentTypeVersion="4" ma:contentTypeDescription="Create a new document." ma:contentTypeScope="" ma:versionID="c46c09302f75407da99f20029f9850ed">
  <xsd:schema xmlns:xsd="http://www.w3.org/2001/XMLSchema" xmlns:xs="http://www.w3.org/2001/XMLSchema" xmlns:p="http://schemas.microsoft.com/office/2006/metadata/properties" xmlns:ns2="936ad9a7-844e-47a6-8066-c45e3a580f35" targetNamespace="http://schemas.microsoft.com/office/2006/metadata/properties" ma:root="true" ma:fieldsID="b84e57b5cb3088a60d6ca242ee5fad1c" ns2:_="">
    <xsd:import namespace="936ad9a7-844e-47a6-8066-c45e3a580f3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36ad9a7-844e-47a6-8066-c45e3a580f3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9345D71-B3B8-443C-84EE-00989A913228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3FFAF9F7-94BF-4679-8834-4830127D399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A04FFF2-7778-4A3D-8573-C775E094E92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36ad9a7-844e-47a6-8066-c45e3a580f3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88</TotalTime>
  <Words>20</Words>
  <Application>Microsoft Office PowerPoint</Application>
  <PresentationFormat>Widescreen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الدرس السادس عشر   يستخدم الأدوات والأجهزة الحادّة بطريقة صحيحة وآمنة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واجبات وحدة  مهارات إعادة التدوير</dc:title>
  <dc:creator>Aysha Muftah Mohammed Al Shamsi</dc:creator>
  <cp:lastModifiedBy>Mansoor Mohammed Nasser AlFarsi</cp:lastModifiedBy>
  <cp:revision>8</cp:revision>
  <dcterms:created xsi:type="dcterms:W3CDTF">2023-07-03T20:07:26Z</dcterms:created>
  <dcterms:modified xsi:type="dcterms:W3CDTF">2024-01-12T06:34:38Z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0x0101002779C3EC549C034E9ED420EACB854202</vt:lpwstr>
  </property>
</Properties>
</file>