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428" y="481446"/>
            <a:ext cx="5665246" cy="11145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200" b="1" dirty="0"/>
              <a:t>الدرس السادس عشر </a:t>
            </a:r>
            <a:br>
              <a:rPr lang="ar-AE" sz="2400" b="1" dirty="0"/>
            </a:br>
            <a:br>
              <a:rPr lang="ar-AE" sz="2400" b="1" dirty="0"/>
            </a:br>
            <a:r>
              <a:rPr lang="ar-AE" sz="1800" b="1" dirty="0">
                <a:solidFill>
                  <a:srgbClr val="000000"/>
                </a:solidFill>
                <a:ea typeface="Calibri" panose="020F0502020204030204" pitchFamily="34" charset="0"/>
              </a:rPr>
              <a:t>يستخدم الأدوات والأجهزة الحادّة بطريقة صحيحة وآمنة</a:t>
            </a:r>
            <a:endParaRPr lang="en-GB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2219498" y="2080962"/>
            <a:ext cx="6838012" cy="1111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واجب منزلي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تصوير الادوات الحادة في المطبخ .</a:t>
            </a: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8" descr="Δυσπιστία τριπλούς Πείτε άκρη camera gif transparent Παιδιά Στασίδι  Πειράζοντας">
            <a:extLst>
              <a:ext uri="{FF2B5EF4-FFF2-40B4-BE49-F238E27FC236}">
                <a16:creationId xmlns:a16="http://schemas.microsoft.com/office/drawing/2014/main" id="{1786CA14-6D62-B2B8-BED0-DAB0394C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76" y="3885033"/>
            <a:ext cx="2693895" cy="26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45D71-B3B8-443C-84EE-00989A9132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FAF9F7-94BF-4679-8834-4830127D39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04FFF2-7778-4A3D-8573-C775E094E9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ad9a7-844e-47a6-8066-c45e3a580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الدرس السادس عشر   يستخدم الأدوات والأجهزة الحادّة بطريقة صحيحة وآمنة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Mansoor Mohammed Nasser AlFarsi</cp:lastModifiedBy>
  <cp:revision>8</cp:revision>
  <dcterms:created xsi:type="dcterms:W3CDTF">2023-07-03T20:07:26Z</dcterms:created>
  <dcterms:modified xsi:type="dcterms:W3CDTF">2024-01-12T06:34:38Z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